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6"/>
  </p:notesMasterIdLst>
  <p:handoutMasterIdLst>
    <p:handoutMasterId r:id="rId7"/>
  </p:handoutMasterIdLst>
  <p:sldIdLst>
    <p:sldId id="351" r:id="rId2"/>
    <p:sldId id="352" r:id="rId3"/>
    <p:sldId id="353" r:id="rId4"/>
    <p:sldId id="354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5070" autoAdjust="0"/>
  </p:normalViewPr>
  <p:slideViewPr>
    <p:cSldViewPr>
      <p:cViewPr varScale="1">
        <p:scale>
          <a:sx n="84" d="100"/>
          <a:sy n="84" d="100"/>
        </p:scale>
        <p:origin x="142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249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>
            <a:extLst>
              <a:ext uri="{FF2B5EF4-FFF2-40B4-BE49-F238E27FC236}">
                <a16:creationId xmlns:a16="http://schemas.microsoft.com/office/drawing/2014/main" id="{4E497301-BC63-4057-BF5C-42E6B2F9B53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45091" name="Rectangle 3">
            <a:extLst>
              <a:ext uri="{FF2B5EF4-FFF2-40B4-BE49-F238E27FC236}">
                <a16:creationId xmlns:a16="http://schemas.microsoft.com/office/drawing/2014/main" id="{A907594B-43A5-4414-B5A5-C46F9205F3F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45092" name="Rectangle 4">
            <a:extLst>
              <a:ext uri="{FF2B5EF4-FFF2-40B4-BE49-F238E27FC236}">
                <a16:creationId xmlns:a16="http://schemas.microsoft.com/office/drawing/2014/main" id="{22683238-3932-484D-BAA1-DB60CDCB822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45093" name="Rectangle 5">
            <a:extLst>
              <a:ext uri="{FF2B5EF4-FFF2-40B4-BE49-F238E27FC236}">
                <a16:creationId xmlns:a16="http://schemas.microsoft.com/office/drawing/2014/main" id="{229DE5F0-D826-44C3-B88D-7A0DD300445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A1B330-E1CC-4894-ACEC-28E0D9B9AE3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>
            <a:extLst>
              <a:ext uri="{FF2B5EF4-FFF2-40B4-BE49-F238E27FC236}">
                <a16:creationId xmlns:a16="http://schemas.microsoft.com/office/drawing/2014/main" id="{211343AA-7632-4F7F-B76C-C56D5CBFF0C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44067" name="Rectangle 3">
            <a:extLst>
              <a:ext uri="{FF2B5EF4-FFF2-40B4-BE49-F238E27FC236}">
                <a16:creationId xmlns:a16="http://schemas.microsoft.com/office/drawing/2014/main" id="{AC919A6B-DF57-43A3-80B2-C2B89DF9AF7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28692363-EACC-49D9-8102-3A3A23A229E9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4069" name="Rectangle 5">
            <a:extLst>
              <a:ext uri="{FF2B5EF4-FFF2-40B4-BE49-F238E27FC236}">
                <a16:creationId xmlns:a16="http://schemas.microsoft.com/office/drawing/2014/main" id="{BE7BED86-EFDF-4D43-8299-9DBD7AB95DE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44070" name="Rectangle 6">
            <a:extLst>
              <a:ext uri="{FF2B5EF4-FFF2-40B4-BE49-F238E27FC236}">
                <a16:creationId xmlns:a16="http://schemas.microsoft.com/office/drawing/2014/main" id="{2579CDA6-1762-478D-9E50-50922107D1C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44071" name="Rectangle 7">
            <a:extLst>
              <a:ext uri="{FF2B5EF4-FFF2-40B4-BE49-F238E27FC236}">
                <a16:creationId xmlns:a16="http://schemas.microsoft.com/office/drawing/2014/main" id="{55754B69-7900-4058-80D8-51AE061CF7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5740BF-432E-440B-BDD9-4E34A565343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7330EC32-77CD-4D04-BD7B-F993EB9FA59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70544351-203D-4F70-90CF-3B23172C50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E8B798B7-EDFB-4C5F-82E8-5B78B83583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D15501F-FB6A-4284-B176-6800A8A4679B}" type="slidenum">
              <a:rPr lang="en-US" altLang="en-US"/>
              <a:pPr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2E753C42-AA85-4CCD-8F68-9247D1931C4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1F06281E-4EAB-4AE2-9C81-B5D110D879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90B9B54F-E7A6-4E6D-97BA-C48834D73D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433759E-8474-44ED-B600-6D7D7A6B1FA7}" type="slidenum">
              <a:rPr lang="en-US" altLang="en-US"/>
              <a:pPr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>
            <a:extLst>
              <a:ext uri="{FF2B5EF4-FFF2-40B4-BE49-F238E27FC236}">
                <a16:creationId xmlns:a16="http://schemas.microsoft.com/office/drawing/2014/main" id="{9F13F26A-9577-458D-8721-8D137D3302EB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3D494FF2-A2EF-4AF5-87E7-464A40F63CB5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>
              <a:extLst>
                <a:ext uri="{FF2B5EF4-FFF2-40B4-BE49-F238E27FC236}">
                  <a16:creationId xmlns:a16="http://schemas.microsoft.com/office/drawing/2014/main" id="{F3A2765C-2968-4539-8AD1-B64B83A60D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7" name="Oval 10">
              <a:extLst>
                <a:ext uri="{FF2B5EF4-FFF2-40B4-BE49-F238E27FC236}">
                  <a16:creationId xmlns:a16="http://schemas.microsoft.com/office/drawing/2014/main" id="{080F4A69-37DE-4A57-8205-CE178CE871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8" name="Oval 11">
              <a:extLst>
                <a:ext uri="{FF2B5EF4-FFF2-40B4-BE49-F238E27FC236}">
                  <a16:creationId xmlns:a16="http://schemas.microsoft.com/office/drawing/2014/main" id="{2F56A30F-F6D0-4501-8413-520AD64F17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9" name="Oval 12">
              <a:extLst>
                <a:ext uri="{FF2B5EF4-FFF2-40B4-BE49-F238E27FC236}">
                  <a16:creationId xmlns:a16="http://schemas.microsoft.com/office/drawing/2014/main" id="{B35CB3DE-783A-45E8-9675-4D2BD2076E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" name="Oval 13">
              <a:extLst>
                <a:ext uri="{FF2B5EF4-FFF2-40B4-BE49-F238E27FC236}">
                  <a16:creationId xmlns:a16="http://schemas.microsoft.com/office/drawing/2014/main" id="{E0CF3F46-BECA-47BF-A24C-D6A71045DA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1" name="Oval 14">
              <a:extLst>
                <a:ext uri="{FF2B5EF4-FFF2-40B4-BE49-F238E27FC236}">
                  <a16:creationId xmlns:a16="http://schemas.microsoft.com/office/drawing/2014/main" id="{8FE30424-13CC-457C-A050-4A751DD860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2" name="Oval 15">
              <a:extLst>
                <a:ext uri="{FF2B5EF4-FFF2-40B4-BE49-F238E27FC236}">
                  <a16:creationId xmlns:a16="http://schemas.microsoft.com/office/drawing/2014/main" id="{CCA54C56-E273-404A-9C77-A76B9E201B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3" name="Oval 16">
              <a:extLst>
                <a:ext uri="{FF2B5EF4-FFF2-40B4-BE49-F238E27FC236}">
                  <a16:creationId xmlns:a16="http://schemas.microsoft.com/office/drawing/2014/main" id="{A0C09E92-2C92-4E32-8F29-6734DFC8DE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4" name="Oval 17">
              <a:extLst>
                <a:ext uri="{FF2B5EF4-FFF2-40B4-BE49-F238E27FC236}">
                  <a16:creationId xmlns:a16="http://schemas.microsoft.com/office/drawing/2014/main" id="{08258D13-872F-4879-8F2F-03861A3CF1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5" name="Oval 18">
              <a:extLst>
                <a:ext uri="{FF2B5EF4-FFF2-40B4-BE49-F238E27FC236}">
                  <a16:creationId xmlns:a16="http://schemas.microsoft.com/office/drawing/2014/main" id="{1C2EF3DF-6DB4-4033-BC9D-6951D65178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6" name="Oval 19">
              <a:extLst>
                <a:ext uri="{FF2B5EF4-FFF2-40B4-BE49-F238E27FC236}">
                  <a16:creationId xmlns:a16="http://schemas.microsoft.com/office/drawing/2014/main" id="{C2346867-1C97-4012-A8E3-018ED5C2B0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7" name="Oval 20">
              <a:extLst>
                <a:ext uri="{FF2B5EF4-FFF2-40B4-BE49-F238E27FC236}">
                  <a16:creationId xmlns:a16="http://schemas.microsoft.com/office/drawing/2014/main" id="{D7E5D22F-7840-4003-8F34-379F745A97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8" name="Oval 21">
              <a:extLst>
                <a:ext uri="{FF2B5EF4-FFF2-40B4-BE49-F238E27FC236}">
                  <a16:creationId xmlns:a16="http://schemas.microsoft.com/office/drawing/2014/main" id="{B964FEFE-3398-4832-8889-B89681A745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9" name="Oval 22">
              <a:extLst>
                <a:ext uri="{FF2B5EF4-FFF2-40B4-BE49-F238E27FC236}">
                  <a16:creationId xmlns:a16="http://schemas.microsoft.com/office/drawing/2014/main" id="{0E89712A-18E3-4BA2-8449-FE0A3FA692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" name="Oval 23">
              <a:extLst>
                <a:ext uri="{FF2B5EF4-FFF2-40B4-BE49-F238E27FC236}">
                  <a16:creationId xmlns:a16="http://schemas.microsoft.com/office/drawing/2014/main" id="{1C71B876-1F35-4958-B6A3-246938294B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1" name="Oval 24">
              <a:extLst>
                <a:ext uri="{FF2B5EF4-FFF2-40B4-BE49-F238E27FC236}">
                  <a16:creationId xmlns:a16="http://schemas.microsoft.com/office/drawing/2014/main" id="{6E945E7E-88E6-4C39-B9EE-65FF09AF3E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2" name="Oval 25">
              <a:extLst>
                <a:ext uri="{FF2B5EF4-FFF2-40B4-BE49-F238E27FC236}">
                  <a16:creationId xmlns:a16="http://schemas.microsoft.com/office/drawing/2014/main" id="{70D8BA17-5B6F-480E-8177-C54F38F00B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3" name="Oval 26">
              <a:extLst>
                <a:ext uri="{FF2B5EF4-FFF2-40B4-BE49-F238E27FC236}">
                  <a16:creationId xmlns:a16="http://schemas.microsoft.com/office/drawing/2014/main" id="{66A86497-E245-46CD-8AD9-F2AD7F0331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4" name="Oval 27">
              <a:extLst>
                <a:ext uri="{FF2B5EF4-FFF2-40B4-BE49-F238E27FC236}">
                  <a16:creationId xmlns:a16="http://schemas.microsoft.com/office/drawing/2014/main" id="{57C5B76C-98A5-48C2-BF70-47FAB0B194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5" name="Oval 28">
              <a:extLst>
                <a:ext uri="{FF2B5EF4-FFF2-40B4-BE49-F238E27FC236}">
                  <a16:creationId xmlns:a16="http://schemas.microsoft.com/office/drawing/2014/main" id="{51A7EB6B-6811-4073-8869-DF52B835BD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6" name="Oval 29">
              <a:extLst>
                <a:ext uri="{FF2B5EF4-FFF2-40B4-BE49-F238E27FC236}">
                  <a16:creationId xmlns:a16="http://schemas.microsoft.com/office/drawing/2014/main" id="{4FDD8C41-B89A-459B-9666-5DF0DB83DA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7" name="Oval 30">
              <a:extLst>
                <a:ext uri="{FF2B5EF4-FFF2-40B4-BE49-F238E27FC236}">
                  <a16:creationId xmlns:a16="http://schemas.microsoft.com/office/drawing/2014/main" id="{87552287-45B9-4181-A886-98321A9B47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8" name="Oval 31">
              <a:extLst>
                <a:ext uri="{FF2B5EF4-FFF2-40B4-BE49-F238E27FC236}">
                  <a16:creationId xmlns:a16="http://schemas.microsoft.com/office/drawing/2014/main" id="{ECA41319-0830-4E62-AF1B-4EF6650D3A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9" name="Oval 32">
              <a:extLst>
                <a:ext uri="{FF2B5EF4-FFF2-40B4-BE49-F238E27FC236}">
                  <a16:creationId xmlns:a16="http://schemas.microsoft.com/office/drawing/2014/main" id="{32743863-C801-4D37-AC27-FF5E3B48F8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0" name="Oval 33">
              <a:extLst>
                <a:ext uri="{FF2B5EF4-FFF2-40B4-BE49-F238E27FC236}">
                  <a16:creationId xmlns:a16="http://schemas.microsoft.com/office/drawing/2014/main" id="{7072C595-91AB-4D0F-BB88-9A96225225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1" name="Oval 34">
              <a:extLst>
                <a:ext uri="{FF2B5EF4-FFF2-40B4-BE49-F238E27FC236}">
                  <a16:creationId xmlns:a16="http://schemas.microsoft.com/office/drawing/2014/main" id="{7801A38C-ED65-4177-9B83-3F16BB3149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2" name="Oval 35">
              <a:extLst>
                <a:ext uri="{FF2B5EF4-FFF2-40B4-BE49-F238E27FC236}">
                  <a16:creationId xmlns:a16="http://schemas.microsoft.com/office/drawing/2014/main" id="{B245691F-E61D-496D-AE2B-ABD5C104DE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3" name="Oval 36">
              <a:extLst>
                <a:ext uri="{FF2B5EF4-FFF2-40B4-BE49-F238E27FC236}">
                  <a16:creationId xmlns:a16="http://schemas.microsoft.com/office/drawing/2014/main" id="{A867218B-AB69-4BEA-A3EA-42BD4AB4F9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4" name="Oval 37">
              <a:extLst>
                <a:ext uri="{FF2B5EF4-FFF2-40B4-BE49-F238E27FC236}">
                  <a16:creationId xmlns:a16="http://schemas.microsoft.com/office/drawing/2014/main" id="{89EF3204-46AA-44FE-8833-DC42E4615D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5" name="Oval 38">
              <a:extLst>
                <a:ext uri="{FF2B5EF4-FFF2-40B4-BE49-F238E27FC236}">
                  <a16:creationId xmlns:a16="http://schemas.microsoft.com/office/drawing/2014/main" id="{4F9D3DF4-A91F-46A7-BAD8-184D4DE195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6" name="Oval 39">
              <a:extLst>
                <a:ext uri="{FF2B5EF4-FFF2-40B4-BE49-F238E27FC236}">
                  <a16:creationId xmlns:a16="http://schemas.microsoft.com/office/drawing/2014/main" id="{71097DBD-26C5-4372-AC7C-A1F6167D17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37" name="Line 40">
            <a:extLst>
              <a:ext uri="{FF2B5EF4-FFF2-40B4-BE49-F238E27FC236}">
                <a16:creationId xmlns:a16="http://schemas.microsoft.com/office/drawing/2014/main" id="{DE7904D6-D0F9-4EC5-A9C6-8FD18B47B46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21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8" name="Rectangle 5">
            <a:extLst>
              <a:ext uri="{FF2B5EF4-FFF2-40B4-BE49-F238E27FC236}">
                <a16:creationId xmlns:a16="http://schemas.microsoft.com/office/drawing/2014/main" id="{ACD73AE4-84EE-4C9C-A2AA-AA391C60DA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>
            <a:extLst>
              <a:ext uri="{FF2B5EF4-FFF2-40B4-BE49-F238E27FC236}">
                <a16:creationId xmlns:a16="http://schemas.microsoft.com/office/drawing/2014/main" id="{E1682974-EAF0-4163-B4AA-F53651C6E1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>
            <a:extLst>
              <a:ext uri="{FF2B5EF4-FFF2-40B4-BE49-F238E27FC236}">
                <a16:creationId xmlns:a16="http://schemas.microsoft.com/office/drawing/2014/main" id="{9A944126-3C1C-44FB-B82F-B767C90E9F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5EDDB-E1A7-4358-8805-04BEBE9FCB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2753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A5A48CB-3BD4-41CC-9EF5-32A3484805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F331162-D403-4056-A850-496BD372CB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A8E8175E-D80B-40F6-BA7A-30C40F8C8B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A95693-B4D3-45C0-9BC7-0A2C76803A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764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74F9EC8-2DA3-4D83-A79F-638417B58A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056BFF4-BF52-4C2E-AE3C-61C35398EA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9D15315-D550-4E3E-9E41-32235AA50C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F7052B-5C07-4AF3-ADFA-4DCDFE8FF7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3894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3340209-186F-425C-85FB-A9C01E29D4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E1DB2F-38CB-4D6F-9C5A-18C6779E9B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2C7C3F9-919F-4F11-BAEC-9F3982BC14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11F4B-F626-4B30-BC5A-E68C94A6D0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3408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D48B56B-7B48-4C6A-8D33-67B3408830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73BE90B-2E86-4AA4-B8E6-3FCF0A81F5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F890FCF7-1A53-4C1D-A3BA-1DB599EB75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D1C076-D785-4852-99A9-2034F5779E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6436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59BBBA0-DEEF-4012-BC74-09D687DB0B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AC84652-777E-4AA6-A30D-9A57E5FA8C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6CBB5865-12AF-4372-88E0-011D7133AF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BF26FE-919A-4524-8993-3E48AD2B51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785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F84B18C-4AF8-4BDC-9094-EA51D72394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7226B2A-E610-4E4B-AE81-6F2A2D1DED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70B0CAD-B74D-4114-8C89-238C75E1C6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7FF97-C67F-4562-BB97-37D6DD51F4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01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8FDB3093-2C93-4936-AB6C-554247C35B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8D29B49F-B541-4174-AA38-35EF3ABED2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D9A9FF9B-168E-4020-8F85-B3B8F70D58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32B75D-2AD3-4B5E-9346-595183AA88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945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3B9210E-DDA0-4A61-9CCB-15A25C2277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B06AEA1-47CE-44F3-8500-FCF0F65E1E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9FBB157B-2C2D-4BE0-9715-B077FFFA58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90DA43-0AA6-4BA4-9A60-300E73CE2B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522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D62CB21D-6B86-400E-8B01-6EF22D1161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53F93EDB-DD65-466A-8D33-E3F1D723B4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ED82E5B6-B874-4EB3-9EF7-166676D1F1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8DE88F-8BE4-41A8-BA92-3670A45D2D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5276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91B3841-1C71-4020-BC29-E3B5D4793A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9472A70-C886-404D-B99D-8B6801259B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1C12FDC-56D7-4B9E-97A1-ED55D86B15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582F9A-2617-4C81-9CC0-146A9A73F0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8726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D674317-2EEF-4162-BD25-2E68EB236A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51374B-3705-48E9-A6E2-3382E03598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C834334-74A1-4F72-B584-87A6403E81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55829-4C55-4D8E-BE69-283B561FB8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2686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>
            <a:extLst>
              <a:ext uri="{FF2B5EF4-FFF2-40B4-BE49-F238E27FC236}">
                <a16:creationId xmlns:a16="http://schemas.microsoft.com/office/drawing/2014/main" id="{24ABBD27-DA6F-4278-9A25-C24B93BB64B7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FCC25B8-BC8C-4770-ACF9-D320F2B66D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1EBA190-6172-4765-A788-D6EAFEFB3C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0517" name="Rectangle 5">
            <a:extLst>
              <a:ext uri="{FF2B5EF4-FFF2-40B4-BE49-F238E27FC236}">
                <a16:creationId xmlns:a16="http://schemas.microsoft.com/office/drawing/2014/main" id="{6035AEDA-DFAD-4371-9B2C-BACBA72C0D8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008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0518" name="Rectangle 6">
            <a:extLst>
              <a:ext uri="{FF2B5EF4-FFF2-40B4-BE49-F238E27FC236}">
                <a16:creationId xmlns:a16="http://schemas.microsoft.com/office/drawing/2014/main" id="{34721162-2C3B-4E26-9292-23C4FA9D93B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0519" name="Rectangle 7">
            <a:extLst>
              <a:ext uri="{FF2B5EF4-FFF2-40B4-BE49-F238E27FC236}">
                <a16:creationId xmlns:a16="http://schemas.microsoft.com/office/drawing/2014/main" id="{6FE218ED-4540-4AE1-8BFB-EB839B4B935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BE6DEEEA-F75D-47A5-A27F-A34F6B388959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2" name="Group 8">
            <a:extLst>
              <a:ext uri="{FF2B5EF4-FFF2-40B4-BE49-F238E27FC236}">
                <a16:creationId xmlns:a16="http://schemas.microsoft.com/office/drawing/2014/main" id="{8AD2A041-516B-4F5C-B443-FE4ACA3BA067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>
              <a:extLst>
                <a:ext uri="{FF2B5EF4-FFF2-40B4-BE49-F238E27FC236}">
                  <a16:creationId xmlns:a16="http://schemas.microsoft.com/office/drawing/2014/main" id="{29418F5C-ECAF-46D0-A995-8FA8ABC659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4" name="Oval 10">
              <a:extLst>
                <a:ext uri="{FF2B5EF4-FFF2-40B4-BE49-F238E27FC236}">
                  <a16:creationId xmlns:a16="http://schemas.microsoft.com/office/drawing/2014/main" id="{8B19EE91-BC19-4CD7-BF67-85F8207D47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5" name="Oval 11">
              <a:extLst>
                <a:ext uri="{FF2B5EF4-FFF2-40B4-BE49-F238E27FC236}">
                  <a16:creationId xmlns:a16="http://schemas.microsoft.com/office/drawing/2014/main" id="{C4EDC8EF-52D5-4038-BE25-E4B96D750A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6" name="Oval 12">
              <a:extLst>
                <a:ext uri="{FF2B5EF4-FFF2-40B4-BE49-F238E27FC236}">
                  <a16:creationId xmlns:a16="http://schemas.microsoft.com/office/drawing/2014/main" id="{AB4F3DB8-F2F6-4BEA-927E-ED1B59F42E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7" name="Oval 13">
              <a:extLst>
                <a:ext uri="{FF2B5EF4-FFF2-40B4-BE49-F238E27FC236}">
                  <a16:creationId xmlns:a16="http://schemas.microsoft.com/office/drawing/2014/main" id="{5A1F8A00-2825-4D71-9B61-D5FA567D9C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8" name="Oval 14">
              <a:extLst>
                <a:ext uri="{FF2B5EF4-FFF2-40B4-BE49-F238E27FC236}">
                  <a16:creationId xmlns:a16="http://schemas.microsoft.com/office/drawing/2014/main" id="{19A4183A-F107-4241-AED7-0A9BB05BC3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9" name="Oval 15">
              <a:extLst>
                <a:ext uri="{FF2B5EF4-FFF2-40B4-BE49-F238E27FC236}">
                  <a16:creationId xmlns:a16="http://schemas.microsoft.com/office/drawing/2014/main" id="{3A3731A7-E448-4388-B53F-BCB2780F1D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0" name="Oval 16">
              <a:extLst>
                <a:ext uri="{FF2B5EF4-FFF2-40B4-BE49-F238E27FC236}">
                  <a16:creationId xmlns:a16="http://schemas.microsoft.com/office/drawing/2014/main" id="{B5204042-DC36-41F4-B9D5-4EB6B12346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1" name="Oval 17">
              <a:extLst>
                <a:ext uri="{FF2B5EF4-FFF2-40B4-BE49-F238E27FC236}">
                  <a16:creationId xmlns:a16="http://schemas.microsoft.com/office/drawing/2014/main" id="{47145DFD-CA0F-46B5-94F6-28DFB822E4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2" name="Oval 18">
              <a:extLst>
                <a:ext uri="{FF2B5EF4-FFF2-40B4-BE49-F238E27FC236}">
                  <a16:creationId xmlns:a16="http://schemas.microsoft.com/office/drawing/2014/main" id="{85411FB3-A6E0-4DC1-81DD-28AC6A29D6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3" name="Oval 19">
              <a:extLst>
                <a:ext uri="{FF2B5EF4-FFF2-40B4-BE49-F238E27FC236}">
                  <a16:creationId xmlns:a16="http://schemas.microsoft.com/office/drawing/2014/main" id="{DDE48109-EF2E-4D8D-A791-96AA7DAE2C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4" name="Oval 20">
              <a:extLst>
                <a:ext uri="{FF2B5EF4-FFF2-40B4-BE49-F238E27FC236}">
                  <a16:creationId xmlns:a16="http://schemas.microsoft.com/office/drawing/2014/main" id="{2C6D909D-43F7-4FBE-A66D-6AF9E22563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5" name="Oval 21">
              <a:extLst>
                <a:ext uri="{FF2B5EF4-FFF2-40B4-BE49-F238E27FC236}">
                  <a16:creationId xmlns:a16="http://schemas.microsoft.com/office/drawing/2014/main" id="{51590D1E-6D41-48B8-8E3E-ABC01C448A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6" name="Oval 22">
              <a:extLst>
                <a:ext uri="{FF2B5EF4-FFF2-40B4-BE49-F238E27FC236}">
                  <a16:creationId xmlns:a16="http://schemas.microsoft.com/office/drawing/2014/main" id="{285D008E-7D98-4217-AB25-22E0AA84C5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7" name="Oval 23">
              <a:extLst>
                <a:ext uri="{FF2B5EF4-FFF2-40B4-BE49-F238E27FC236}">
                  <a16:creationId xmlns:a16="http://schemas.microsoft.com/office/drawing/2014/main" id="{851BAFCF-3039-442C-AB93-014E34DDD7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8" name="Oval 24">
              <a:extLst>
                <a:ext uri="{FF2B5EF4-FFF2-40B4-BE49-F238E27FC236}">
                  <a16:creationId xmlns:a16="http://schemas.microsoft.com/office/drawing/2014/main" id="{49FDE4BB-422C-4C25-8CDF-D9F3E7303A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9" name="Oval 25">
              <a:extLst>
                <a:ext uri="{FF2B5EF4-FFF2-40B4-BE49-F238E27FC236}">
                  <a16:creationId xmlns:a16="http://schemas.microsoft.com/office/drawing/2014/main" id="{B025982B-010B-4502-94EF-A6D5D03AA7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0" name="Oval 26">
              <a:extLst>
                <a:ext uri="{FF2B5EF4-FFF2-40B4-BE49-F238E27FC236}">
                  <a16:creationId xmlns:a16="http://schemas.microsoft.com/office/drawing/2014/main" id="{D42CB202-E828-4913-93E6-E215D7C5BF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1" name="Oval 27">
              <a:extLst>
                <a:ext uri="{FF2B5EF4-FFF2-40B4-BE49-F238E27FC236}">
                  <a16:creationId xmlns:a16="http://schemas.microsoft.com/office/drawing/2014/main" id="{725D2743-6CF8-432C-8F0A-B3A1B31EC6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2" name="Oval 28">
              <a:extLst>
                <a:ext uri="{FF2B5EF4-FFF2-40B4-BE49-F238E27FC236}">
                  <a16:creationId xmlns:a16="http://schemas.microsoft.com/office/drawing/2014/main" id="{7BA28794-B913-4D77-B587-12CEA81E1E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3" name="Oval 29">
              <a:extLst>
                <a:ext uri="{FF2B5EF4-FFF2-40B4-BE49-F238E27FC236}">
                  <a16:creationId xmlns:a16="http://schemas.microsoft.com/office/drawing/2014/main" id="{EE763F95-D0F1-4222-888E-72EC7C35AF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4" name="Oval 30">
              <a:extLst>
                <a:ext uri="{FF2B5EF4-FFF2-40B4-BE49-F238E27FC236}">
                  <a16:creationId xmlns:a16="http://schemas.microsoft.com/office/drawing/2014/main" id="{1EE55FC3-9068-49F5-A07E-4CA49D6635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5" name="Oval 31">
              <a:extLst>
                <a:ext uri="{FF2B5EF4-FFF2-40B4-BE49-F238E27FC236}">
                  <a16:creationId xmlns:a16="http://schemas.microsoft.com/office/drawing/2014/main" id="{84A9AC89-AA92-4EE5-9797-E140069A2C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6" name="Oval 32">
              <a:extLst>
                <a:ext uri="{FF2B5EF4-FFF2-40B4-BE49-F238E27FC236}">
                  <a16:creationId xmlns:a16="http://schemas.microsoft.com/office/drawing/2014/main" id="{445A4C71-2C98-4F96-87C4-C9596595E6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7" name="Oval 33">
              <a:extLst>
                <a:ext uri="{FF2B5EF4-FFF2-40B4-BE49-F238E27FC236}">
                  <a16:creationId xmlns:a16="http://schemas.microsoft.com/office/drawing/2014/main" id="{DEDC7CF0-CF8B-4484-A57D-3233F0C5EF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8" name="Oval 34">
              <a:extLst>
                <a:ext uri="{FF2B5EF4-FFF2-40B4-BE49-F238E27FC236}">
                  <a16:creationId xmlns:a16="http://schemas.microsoft.com/office/drawing/2014/main" id="{BC4D46DD-BA3C-4EC8-A5E6-3FD0447D34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9" name="Oval 35">
              <a:extLst>
                <a:ext uri="{FF2B5EF4-FFF2-40B4-BE49-F238E27FC236}">
                  <a16:creationId xmlns:a16="http://schemas.microsoft.com/office/drawing/2014/main" id="{63122558-09AC-489D-B230-84D379B5FD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0" name="Oval 36">
              <a:extLst>
                <a:ext uri="{FF2B5EF4-FFF2-40B4-BE49-F238E27FC236}">
                  <a16:creationId xmlns:a16="http://schemas.microsoft.com/office/drawing/2014/main" id="{E0840943-DA46-45F2-BC27-97739D87A9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1" name="Oval 37">
              <a:extLst>
                <a:ext uri="{FF2B5EF4-FFF2-40B4-BE49-F238E27FC236}">
                  <a16:creationId xmlns:a16="http://schemas.microsoft.com/office/drawing/2014/main" id="{B26FA4D3-C9FE-4FBE-8318-B2B5481C61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2" name="Oval 38">
              <a:extLst>
                <a:ext uri="{FF2B5EF4-FFF2-40B4-BE49-F238E27FC236}">
                  <a16:creationId xmlns:a16="http://schemas.microsoft.com/office/drawing/2014/main" id="{4CB5AC3E-B7A2-473C-9DDC-1EEB6988B9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3" name="Oval 39">
              <a:extLst>
                <a:ext uri="{FF2B5EF4-FFF2-40B4-BE49-F238E27FC236}">
                  <a16:creationId xmlns:a16="http://schemas.microsoft.com/office/drawing/2014/main" id="{845D36F1-5BBE-424C-9915-14FA678698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C6706A8E-5A33-4B01-ACB3-65DF4A2AD5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altLang="en-US"/>
              <a:t>Timer class and </a:t>
            </a:r>
            <a:br>
              <a:rPr lang="en-US" altLang="en-US"/>
            </a:br>
            <a:r>
              <a:rPr lang="en-US" altLang="en-US"/>
              <a:t>inner classes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0AFB1C63-E92A-4315-8D79-6203FE0A3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Processing timer events</a:t>
            </a: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D3D356C5-4A6B-4389-A1D9-45B271524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5138737"/>
          </a:xfrm>
        </p:spPr>
        <p:txBody>
          <a:bodyPr/>
          <a:lstStyle/>
          <a:p>
            <a:r>
              <a:rPr lang="en-US" altLang="en-US" dirty="0">
                <a:latin typeface="Courier" pitchFamily="49" charset="0"/>
              </a:rPr>
              <a:t>Timer</a:t>
            </a:r>
          </a:p>
          <a:p>
            <a:pPr lvl="1"/>
            <a:r>
              <a:rPr lang="en-US" altLang="en-US" dirty="0"/>
              <a:t>is part of </a:t>
            </a:r>
            <a:r>
              <a:rPr lang="en-US" altLang="en-US" dirty="0" err="1">
                <a:latin typeface="Courier" pitchFamily="49" charset="0"/>
              </a:rPr>
              <a:t>javax.swing</a:t>
            </a:r>
            <a:endParaRPr lang="en-US" altLang="en-US" dirty="0">
              <a:latin typeface="Courier" pitchFamily="49" charset="0"/>
            </a:endParaRP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helps manage activity over time</a:t>
            </a:r>
          </a:p>
          <a:p>
            <a:pPr lvl="2"/>
            <a:r>
              <a:rPr lang="en-US" altLang="en-US" dirty="0"/>
              <a:t>Use it to set up a timer to generate an action event periodically</a:t>
            </a:r>
          </a:p>
          <a:p>
            <a:pPr lvl="2"/>
            <a:endParaRPr lang="en-US" altLang="en-US" dirty="0"/>
          </a:p>
          <a:p>
            <a:pPr lvl="1"/>
            <a:r>
              <a:rPr lang="en-US" altLang="en-US" dirty="0"/>
              <a:t>When a timer event takes place, timer calls</a:t>
            </a:r>
          </a:p>
          <a:p>
            <a:pPr lvl="2"/>
            <a:r>
              <a:rPr lang="en-US" altLang="en-US" dirty="0" err="1">
                <a:latin typeface="Courier" pitchFamily="49" charset="0"/>
              </a:rPr>
              <a:t>actionPerformed</a:t>
            </a:r>
            <a:r>
              <a:rPr lang="en-US" altLang="en-US" dirty="0">
                <a:latin typeface="Courier" pitchFamily="49" charset="0"/>
              </a:rPr>
              <a:t>(</a:t>
            </a:r>
            <a:r>
              <a:rPr lang="en-US" altLang="en-US" dirty="0" err="1">
                <a:latin typeface="Courier" pitchFamily="49" charset="0"/>
              </a:rPr>
              <a:t>ActionEvent</a:t>
            </a:r>
            <a:r>
              <a:rPr lang="en-US" altLang="en-US" dirty="0">
                <a:latin typeface="Courier" pitchFamily="49" charset="0"/>
              </a:rPr>
              <a:t> event)</a:t>
            </a:r>
          </a:p>
          <a:p>
            <a:pPr lvl="2"/>
            <a:endParaRPr lang="en-US" altLang="en-US" dirty="0"/>
          </a:p>
          <a:p>
            <a:pPr lvl="2"/>
            <a:r>
              <a:rPr lang="en-US" altLang="en-US" dirty="0"/>
              <a:t>part of the </a:t>
            </a:r>
            <a:r>
              <a:rPr lang="en-US" altLang="en-US" dirty="0">
                <a:latin typeface="Courier" pitchFamily="49" charset="0"/>
              </a:rPr>
              <a:t>ActionListener</a:t>
            </a:r>
            <a:r>
              <a:rPr lang="en-US" altLang="en-US" dirty="0"/>
              <a:t> interface (</a:t>
            </a:r>
            <a:r>
              <a:rPr lang="en-US" altLang="en-US" dirty="0" err="1">
                <a:latin typeface="Courier" pitchFamily="49" charset="0"/>
              </a:rPr>
              <a:t>java.awt.event</a:t>
            </a:r>
            <a:r>
              <a:rPr lang="en-US" altLang="en-US" dirty="0"/>
              <a:t>)</a:t>
            </a:r>
          </a:p>
          <a:p>
            <a:pPr lvl="2"/>
            <a:endParaRPr lang="en-US" altLang="en-US" dirty="0"/>
          </a:p>
          <a:p>
            <a:pPr lvl="1"/>
            <a:r>
              <a:rPr lang="en-US" altLang="en-US" dirty="0"/>
              <a:t>Example: TimerDemo.java</a:t>
            </a:r>
          </a:p>
          <a:p>
            <a:pPr lvl="2"/>
            <a:endParaRPr lang="en-US" altLang="en-US" dirty="0"/>
          </a:p>
          <a:p>
            <a:pPr lvl="2"/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C17779E8-D6B7-4BB3-AE8B-223EBA8FB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Inner classes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AD0BCE53-B263-40C5-96F6-D7EC27083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Inner class</a:t>
            </a:r>
          </a:p>
          <a:p>
            <a:pPr lvl="1"/>
            <a:r>
              <a:rPr lang="en-US" altLang="en-US"/>
              <a:t>Any class defined inside another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is available to all the methods of the enclosing class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Can access the members of the enclosing class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Can reference the outer class using (</a:t>
            </a:r>
            <a:r>
              <a:rPr lang="en-US" altLang="en-US" sz="2000">
                <a:latin typeface="Courier" pitchFamily="49" charset="0"/>
              </a:rPr>
              <a:t>Outerclass.this</a:t>
            </a:r>
            <a:r>
              <a:rPr lang="en-US" altLang="en-US"/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052D8BEC-1534-469F-991D-71777CF9F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Anonymous inner classes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2916666F-0E1D-4CED-ACC5-DA64211FA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Anonymous classes</a:t>
            </a:r>
          </a:p>
          <a:p>
            <a:pPr lvl="1"/>
            <a:r>
              <a:rPr lang="en-US" altLang="en-US"/>
              <a:t>Often encountered within a method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Combines the creation of an object with the definition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Requires the inclusion of a semi-colon marking the end </a:t>
            </a:r>
          </a:p>
          <a:p>
            <a:pPr lvl="2"/>
            <a:r>
              <a:rPr lang="en-US" altLang="en-US"/>
              <a:t>of expression containing the anonymous class</a:t>
            </a:r>
          </a:p>
          <a:p>
            <a:pPr lvl="2"/>
            <a:endParaRPr lang="en-US" altLang="en-US"/>
          </a:p>
          <a:p>
            <a:pPr lvl="1"/>
            <a:r>
              <a:rPr lang="en-US" altLang="en-US"/>
              <a:t>Objects defined inside the method but outside of class</a:t>
            </a:r>
          </a:p>
          <a:p>
            <a:pPr lvl="2"/>
            <a:r>
              <a:rPr lang="en-US" altLang="en-US"/>
              <a:t>Must be final before used inside anonymous class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1792</TotalTime>
  <Words>156</Words>
  <Application>Microsoft Office PowerPoint</Application>
  <PresentationFormat>On-screen Show (4:3)</PresentationFormat>
  <Paragraphs>36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Wingdings</vt:lpstr>
      <vt:lpstr>Courier</vt:lpstr>
      <vt:lpstr>Times New Roman</vt:lpstr>
      <vt:lpstr>Network</vt:lpstr>
      <vt:lpstr>Timer class and  inner classes</vt:lpstr>
      <vt:lpstr>Processing timer events</vt:lpstr>
      <vt:lpstr>Inner classes</vt:lpstr>
      <vt:lpstr>Anonymous inner classes</vt:lpstr>
    </vt:vector>
  </TitlesOfParts>
  <Company>Lebanese American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COE321: Logic Design</dc:title>
  <dc:creator>wissam</dc:creator>
  <cp:lastModifiedBy>wissam Fawaz</cp:lastModifiedBy>
  <cp:revision>433</cp:revision>
  <cp:lastPrinted>1601-01-01T00:00:00Z</cp:lastPrinted>
  <dcterms:created xsi:type="dcterms:W3CDTF">2006-10-15T06:08:27Z</dcterms:created>
  <dcterms:modified xsi:type="dcterms:W3CDTF">2020-09-24T08:16:11Z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